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2" r:id="rId9"/>
    <p:sldId id="263" r:id="rId10"/>
    <p:sldId id="264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9" d="100"/>
          <a:sy n="59" d="100"/>
        </p:scale>
        <p:origin x="-989" y="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736052-1261-44BA-882A-2F6AC5170A70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0153A6-D349-4B30-A3F3-259B70D0EC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736052-1261-44BA-882A-2F6AC5170A70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0153A6-D349-4B30-A3F3-259B70D0EC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736052-1261-44BA-882A-2F6AC5170A70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0153A6-D349-4B30-A3F3-259B70D0EC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736052-1261-44BA-882A-2F6AC5170A70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0153A6-D349-4B30-A3F3-259B70D0EC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736052-1261-44BA-882A-2F6AC5170A70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0153A6-D349-4B30-A3F3-259B70D0EC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736052-1261-44BA-882A-2F6AC5170A70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0153A6-D349-4B30-A3F3-259B70D0EC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736052-1261-44BA-882A-2F6AC5170A70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0153A6-D349-4B30-A3F3-259B70D0EC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736052-1261-44BA-882A-2F6AC5170A70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0153A6-D349-4B30-A3F3-259B70D0EC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736052-1261-44BA-882A-2F6AC5170A70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0153A6-D349-4B30-A3F3-259B70D0EC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736052-1261-44BA-882A-2F6AC5170A70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0153A6-D349-4B30-A3F3-259B70D0EC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736052-1261-44BA-882A-2F6AC5170A70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0153A6-D349-4B30-A3F3-259B70D0EC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9736052-1261-44BA-882A-2F6AC5170A70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50153A6-D349-4B30-A3F3-259B70D0ECA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1820206"/>
            <a:ext cx="8643998" cy="1537356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Улица Героев Рыбачьего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763688" y="908720"/>
            <a:ext cx="5544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/>
                </a:solidFill>
              </a:rPr>
              <a:t>МДОУ г. Мурманска детский сад комбинированного вида № 122</a:t>
            </a:r>
            <a:endParaRPr lang="ru-RU" dirty="0">
              <a:solidFill>
                <a:schemeClr val="accent5"/>
              </a:solidFill>
            </a:endParaRPr>
          </a:p>
        </p:txBody>
      </p:sp>
      <p:pic>
        <p:nvPicPr>
          <p:cNvPr id="1026" name="Picture 2" descr="F:\история улицы\P7220305.JPG"/>
          <p:cNvPicPr>
            <a:picLocks noChangeAspect="1" noChangeArrowheads="1"/>
          </p:cNvPicPr>
          <p:nvPr/>
        </p:nvPicPr>
        <p:blipFill>
          <a:blip r:embed="rId2" cstate="print"/>
          <a:srcRect t="2540" b="16179"/>
          <a:stretch>
            <a:fillRect/>
          </a:stretch>
        </p:blipFill>
        <p:spPr bwMode="auto">
          <a:xfrm>
            <a:off x="2428860" y="3571876"/>
            <a:ext cx="4446826" cy="2748947"/>
          </a:xfrm>
          <a:prstGeom prst="round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bg1">
                <a:lumMod val="6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1268760"/>
            <a:ext cx="8183880" cy="4536504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buNone/>
            </a:pPr>
            <a:r>
              <a:rPr lang="ru-RU" b="1" dirty="0" smtClean="0">
                <a:ln/>
                <a:solidFill>
                  <a:schemeClr val="accent3"/>
                </a:solidFill>
              </a:rPr>
              <a:t>Подвиг защитников полуострова Рыбачий</a:t>
            </a:r>
            <a:endParaRPr lang="ru-RU" b="1" dirty="0">
              <a:ln/>
              <a:solidFill>
                <a:schemeClr val="accent3"/>
              </a:solidFill>
            </a:endParaRPr>
          </a:p>
        </p:txBody>
      </p:sp>
      <p:pic>
        <p:nvPicPr>
          <p:cNvPr id="5" name="Picture 2" descr="D:\Леночка\Desktop\история улицы\рыбачи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556792"/>
            <a:ext cx="3528392" cy="216024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3" descr="D:\Леночка\Desktop\история улицы\12_g_hlyeztjnpobthtj_sjz_of_codcz_jmzcf_fkqeop_yydnn_eguypnh_o_cmrq_q_tpzgpblv__lbzaqxz_1944_u__cor.ecce9jw1hgggwgo4wcsgwocs8.ejcuplo1l0oo0sk8c40s8osc4.th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556792"/>
            <a:ext cx="3384376" cy="216024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4" descr="D:\Леночка\Desktop\история улицы\Рисунок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7" y="3933056"/>
            <a:ext cx="3528392" cy="221023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5" descr="D:\Леночка\Desktop\история улицы\post-6859-126651303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4005064"/>
            <a:ext cx="3466034" cy="210128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buNone/>
            </a:pPr>
            <a:r>
              <a:rPr lang="ru-RU" b="1" dirty="0" smtClean="0">
                <a:ln/>
                <a:solidFill>
                  <a:schemeClr val="accent3"/>
                </a:solidFill>
              </a:rPr>
              <a:t>Никто не забыт, ничто не забыто…</a:t>
            </a:r>
            <a:endParaRPr lang="ru-RU" b="1" dirty="0">
              <a:ln/>
              <a:solidFill>
                <a:schemeClr val="accent3"/>
              </a:solidFill>
            </a:endParaRPr>
          </a:p>
        </p:txBody>
      </p:sp>
      <p:pic>
        <p:nvPicPr>
          <p:cNvPr id="12" name="Picture 2" descr="G:\К печати\Фото\Рисунок1.jpg"/>
          <p:cNvPicPr>
            <a:picLocks noChangeAspect="1" noChangeArrowheads="1"/>
          </p:cNvPicPr>
          <p:nvPr/>
        </p:nvPicPr>
        <p:blipFill>
          <a:blip r:embed="rId2" cstate="print"/>
          <a:srcRect l="2083" t="1613" r="2083" b="1613"/>
          <a:stretch>
            <a:fillRect/>
          </a:stretch>
        </p:blipFill>
        <p:spPr bwMode="auto">
          <a:xfrm>
            <a:off x="755576" y="1556792"/>
            <a:ext cx="3292111" cy="4426448"/>
          </a:xfrm>
          <a:prstGeom prst="rect">
            <a:avLst/>
          </a:prstGeom>
          <a:noFill/>
          <a:ln w="63500">
            <a:solidFill>
              <a:srgbClr val="FFFFFF"/>
            </a:solidFill>
          </a:ln>
        </p:spPr>
      </p:pic>
      <p:pic>
        <p:nvPicPr>
          <p:cNvPr id="13" name="Picture 3" descr="G:\К печати\Фото\Рисунок3.jpg"/>
          <p:cNvPicPr>
            <a:picLocks noChangeAspect="1" noChangeArrowheads="1"/>
          </p:cNvPicPr>
          <p:nvPr/>
        </p:nvPicPr>
        <p:blipFill>
          <a:blip r:embed="rId3" cstate="print"/>
          <a:srcRect l="2083" t="1646" r="2083" b="1228"/>
          <a:stretch>
            <a:fillRect/>
          </a:stretch>
        </p:blipFill>
        <p:spPr bwMode="auto">
          <a:xfrm>
            <a:off x="4932040" y="1484784"/>
            <a:ext cx="3456384" cy="4556854"/>
          </a:xfrm>
          <a:prstGeom prst="rect">
            <a:avLst/>
          </a:prstGeom>
          <a:noFill/>
          <a:ln w="63500">
            <a:solidFill>
              <a:srgbClr val="FFFFFF"/>
            </a:solidFill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buNone/>
            </a:pPr>
            <a:r>
              <a:rPr lang="ru-RU" b="1" dirty="0" smtClean="0">
                <a:ln/>
                <a:solidFill>
                  <a:schemeClr val="accent3"/>
                </a:solidFill>
              </a:rPr>
              <a:t>Подвиг глазами детей</a:t>
            </a:r>
            <a:endParaRPr lang="ru-RU" b="1" dirty="0">
              <a:ln/>
              <a:solidFill>
                <a:schemeClr val="accent3"/>
              </a:solidFill>
            </a:endParaRPr>
          </a:p>
        </p:txBody>
      </p:sp>
      <p:pic>
        <p:nvPicPr>
          <p:cNvPr id="7" name="Picture 2" descr="File099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484784"/>
            <a:ext cx="3096344" cy="2073506"/>
          </a:xfrm>
          <a:prstGeom prst="rect">
            <a:avLst/>
          </a:prstGeom>
          <a:noFill/>
          <a:ln w="41275" algn="in">
            <a:solidFill>
              <a:srgbClr val="C00000"/>
            </a:solidFill>
            <a:miter lim="800000"/>
            <a:headEnd/>
            <a:tailEnd/>
          </a:ln>
          <a:effectLst/>
        </p:spPr>
      </p:pic>
      <p:pic>
        <p:nvPicPr>
          <p:cNvPr id="8" name="Picture 2" descr="File099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484784"/>
            <a:ext cx="2992466" cy="2095331"/>
          </a:xfrm>
          <a:prstGeom prst="rect">
            <a:avLst/>
          </a:prstGeom>
          <a:noFill/>
          <a:ln w="41275" algn="in">
            <a:solidFill>
              <a:srgbClr val="C00000"/>
            </a:solidFill>
            <a:miter lim="800000"/>
            <a:headEnd/>
            <a:tailEnd/>
          </a:ln>
          <a:effectLst/>
        </p:spPr>
      </p:pic>
      <p:pic>
        <p:nvPicPr>
          <p:cNvPr id="9" name="Picture 2" descr="File099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933056"/>
            <a:ext cx="3168352" cy="2111531"/>
          </a:xfrm>
          <a:prstGeom prst="rect">
            <a:avLst/>
          </a:prstGeom>
          <a:noFill/>
          <a:ln w="41275" algn="in">
            <a:solidFill>
              <a:srgbClr val="C00000"/>
            </a:solidFill>
            <a:miter lim="800000"/>
            <a:headEnd/>
            <a:tailEnd/>
          </a:ln>
          <a:effectLst/>
        </p:spPr>
      </p:pic>
      <p:pic>
        <p:nvPicPr>
          <p:cNvPr id="10" name="Picture 2" descr="рисунок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3861048"/>
            <a:ext cx="3083418" cy="2160240"/>
          </a:xfrm>
          <a:prstGeom prst="rect">
            <a:avLst/>
          </a:prstGeom>
          <a:noFill/>
          <a:ln w="41275" algn="in">
            <a:solidFill>
              <a:srgbClr val="C0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Угадай-ка? Проверь себя!</a:t>
            </a:r>
            <a:endParaRPr lang="ru-RU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 smtClean="0">
                <a:ln/>
                <a:solidFill>
                  <a:schemeClr val="accent3"/>
                </a:solidFill>
              </a:rPr>
              <a:t>Улица в наши дни</a:t>
            </a:r>
          </a:p>
          <a:p>
            <a:pPr algn="ctr">
              <a:buNone/>
            </a:pPr>
            <a:endParaRPr lang="ru-RU" dirty="0"/>
          </a:p>
        </p:txBody>
      </p:sp>
      <p:pic>
        <p:nvPicPr>
          <p:cNvPr id="6146" name="Picture 2" descr="F:\история улицы\Новая папка\P70902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124744"/>
            <a:ext cx="5616624" cy="4212468"/>
          </a:xfrm>
          <a:prstGeom prst="round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bg1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dirty="0" smtClean="0">
                <a:ln/>
                <a:solidFill>
                  <a:schemeClr val="accent3"/>
                </a:solidFill>
                <a:effectLst/>
              </a:rPr>
              <a:t>Детский сад</a:t>
            </a:r>
            <a:endParaRPr lang="ru-RU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buNone/>
            </a:pPr>
            <a:r>
              <a:rPr lang="ru-RU" b="1" dirty="0" smtClean="0">
                <a:ln/>
                <a:solidFill>
                  <a:schemeClr val="accent3"/>
                </a:solidFill>
              </a:rPr>
              <a:t>Угадай, куда ведут</a:t>
            </a:r>
          </a:p>
          <a:p>
            <a:pPr algn="ctr">
              <a:buNone/>
            </a:pPr>
            <a:r>
              <a:rPr lang="ru-RU" b="1" dirty="0" smtClean="0">
                <a:ln/>
                <a:solidFill>
                  <a:schemeClr val="accent3"/>
                </a:solidFill>
              </a:rPr>
              <a:t>Малышей с утра.</a:t>
            </a:r>
          </a:p>
          <a:p>
            <a:pPr algn="ctr">
              <a:buNone/>
            </a:pPr>
            <a:r>
              <a:rPr lang="ru-RU" b="1" dirty="0" smtClean="0">
                <a:ln/>
                <a:solidFill>
                  <a:schemeClr val="accent3"/>
                </a:solidFill>
              </a:rPr>
              <a:t>Тут и завтрак, и уют – это…</a:t>
            </a:r>
            <a:endParaRPr lang="ru-RU" b="1" dirty="0">
              <a:ln/>
              <a:solidFill>
                <a:schemeClr val="accent3"/>
              </a:solidFill>
            </a:endParaRPr>
          </a:p>
        </p:txBody>
      </p:sp>
      <p:pic>
        <p:nvPicPr>
          <p:cNvPr id="4" name="Picture 2" descr="F:\история улицы\Новая папка\P71002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2348880"/>
            <a:ext cx="3744416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" descr="F:\история улицы\P7220305.JPG"/>
          <p:cNvPicPr>
            <a:picLocks noChangeAspect="1" noChangeArrowheads="1"/>
          </p:cNvPicPr>
          <p:nvPr/>
        </p:nvPicPr>
        <p:blipFill>
          <a:blip r:embed="rId3" cstate="print"/>
          <a:srcRect b="16868"/>
          <a:stretch>
            <a:fillRect/>
          </a:stretch>
        </p:blipFill>
        <p:spPr bwMode="auto">
          <a:xfrm>
            <a:off x="683568" y="2348880"/>
            <a:ext cx="3811225" cy="273630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253832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endParaRPr lang="ru-RU" dirty="0">
              <a:ln/>
              <a:solidFill>
                <a:schemeClr val="accent3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buNone/>
            </a:pPr>
            <a:r>
              <a:rPr lang="ru-RU" b="1" dirty="0" smtClean="0">
                <a:ln/>
                <a:solidFill>
                  <a:schemeClr val="accent3"/>
                </a:solidFill>
              </a:rPr>
              <a:t>Когда на улице очень жарко</a:t>
            </a:r>
          </a:p>
          <a:p>
            <a:pPr algn="ctr">
              <a:buNone/>
            </a:pPr>
            <a:r>
              <a:rPr lang="ru-RU" b="1" dirty="0" smtClean="0">
                <a:ln/>
                <a:solidFill>
                  <a:schemeClr val="accent3"/>
                </a:solidFill>
              </a:rPr>
              <a:t>Мы в тени идём… по парку</a:t>
            </a:r>
          </a:p>
          <a:p>
            <a:pPr algn="ctr">
              <a:buNone/>
            </a:pPr>
            <a:r>
              <a:rPr lang="ru-RU" b="1" dirty="0" smtClean="0">
                <a:ln/>
                <a:solidFill>
                  <a:schemeClr val="accent3"/>
                </a:solidFill>
              </a:rPr>
              <a:t>Тут деревья и цветы,</a:t>
            </a:r>
          </a:p>
          <a:p>
            <a:pPr algn="ctr">
              <a:buNone/>
            </a:pPr>
            <a:r>
              <a:rPr lang="ru-RU" b="1" dirty="0" smtClean="0">
                <a:ln/>
                <a:solidFill>
                  <a:schemeClr val="accent3"/>
                </a:solidFill>
              </a:rPr>
              <a:t>Отдыхаем я и ты!</a:t>
            </a:r>
            <a:endParaRPr lang="ru-RU" b="1" dirty="0">
              <a:ln/>
              <a:solidFill>
                <a:schemeClr val="accent3"/>
              </a:solidFill>
            </a:endParaRPr>
          </a:p>
        </p:txBody>
      </p:sp>
      <p:pic>
        <p:nvPicPr>
          <p:cNvPr id="2051" name="Picture 3" descr="F:\история улицы\Новая папка\P70902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7736" y="2500306"/>
            <a:ext cx="5967536" cy="407196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253832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dirty="0" smtClean="0">
                <a:ln/>
                <a:solidFill>
                  <a:schemeClr val="accent3"/>
                </a:solidFill>
                <a:effectLst/>
              </a:rPr>
              <a:t>Почту </a:t>
            </a:r>
            <a:endParaRPr lang="ru-RU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buNone/>
            </a:pPr>
            <a:r>
              <a:rPr lang="ru-RU" b="1" dirty="0" smtClean="0">
                <a:ln/>
                <a:solidFill>
                  <a:schemeClr val="accent3"/>
                </a:solidFill>
              </a:rPr>
              <a:t>Пакет хочу послать я срочно</a:t>
            </a:r>
          </a:p>
          <a:p>
            <a:pPr algn="ctr">
              <a:buNone/>
            </a:pPr>
            <a:r>
              <a:rPr lang="ru-RU" b="1" dirty="0" smtClean="0">
                <a:ln/>
                <a:solidFill>
                  <a:schemeClr val="accent3"/>
                </a:solidFill>
              </a:rPr>
              <a:t>Заклею и побегу на …</a:t>
            </a:r>
          </a:p>
          <a:p>
            <a:pPr algn="ctr">
              <a:buNone/>
            </a:pPr>
            <a:endParaRPr lang="ru-RU" b="1" dirty="0">
              <a:ln/>
              <a:solidFill>
                <a:schemeClr val="accent3"/>
              </a:solidFill>
            </a:endParaRPr>
          </a:p>
        </p:txBody>
      </p:sp>
      <p:pic>
        <p:nvPicPr>
          <p:cNvPr id="3075" name="Picture 3" descr="F:\история улицы\Новая папка\P71002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27716" y="1556792"/>
            <a:ext cx="5280587" cy="396044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325840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dirty="0" smtClean="0">
                <a:ln/>
                <a:solidFill>
                  <a:schemeClr val="accent3"/>
                </a:solidFill>
                <a:effectLst/>
              </a:rPr>
              <a:t>Стадион</a:t>
            </a:r>
            <a:endParaRPr lang="ru-RU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buNone/>
            </a:pPr>
            <a:r>
              <a:rPr lang="ru-RU" b="1" dirty="0" smtClean="0">
                <a:ln/>
                <a:solidFill>
                  <a:schemeClr val="accent3"/>
                </a:solidFill>
              </a:rPr>
              <a:t>Ярким солнцем озарён -</a:t>
            </a:r>
          </a:p>
          <a:p>
            <a:pPr algn="ctr">
              <a:buNone/>
            </a:pPr>
            <a:r>
              <a:rPr lang="ru-RU" b="1" dirty="0" smtClean="0">
                <a:ln/>
                <a:solidFill>
                  <a:schemeClr val="accent3"/>
                </a:solidFill>
              </a:rPr>
              <a:t>Нас встречает…</a:t>
            </a:r>
          </a:p>
          <a:p>
            <a:pPr algn="ctr">
              <a:buNone/>
            </a:pPr>
            <a:endParaRPr lang="ru-RU" b="1" dirty="0">
              <a:ln/>
              <a:solidFill>
                <a:schemeClr val="accent3"/>
              </a:solidFill>
            </a:endParaRPr>
          </a:p>
        </p:txBody>
      </p:sp>
      <p:pic>
        <p:nvPicPr>
          <p:cNvPr id="4098" name="Picture 2" descr="F:\история улицы\Новая папка\P71002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556792"/>
            <a:ext cx="5544616" cy="415846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445224"/>
            <a:ext cx="8183880" cy="864096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dirty="0" smtClean="0">
                <a:ln/>
                <a:solidFill>
                  <a:schemeClr val="accent3"/>
                </a:solidFill>
                <a:effectLst/>
              </a:rPr>
              <a:t>Школа № 42</a:t>
            </a:r>
            <a:endParaRPr lang="ru-RU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buNone/>
            </a:pPr>
            <a:r>
              <a:rPr lang="ru-RU" b="1" dirty="0" smtClean="0">
                <a:ln/>
                <a:solidFill>
                  <a:schemeClr val="accent3"/>
                </a:solidFill>
              </a:rPr>
              <a:t>Большой, просторный, светлый дом.</a:t>
            </a:r>
          </a:p>
          <a:p>
            <a:pPr algn="ctr">
              <a:buNone/>
            </a:pPr>
            <a:r>
              <a:rPr lang="ru-RU" b="1" dirty="0" smtClean="0">
                <a:ln/>
                <a:solidFill>
                  <a:schemeClr val="accent3"/>
                </a:solidFill>
              </a:rPr>
              <a:t>Ребят хороших много в нём…</a:t>
            </a:r>
          </a:p>
          <a:p>
            <a:pPr algn="ctr">
              <a:buNone/>
            </a:pPr>
            <a:endParaRPr lang="ru-RU" b="1" dirty="0">
              <a:ln/>
              <a:solidFill>
                <a:schemeClr val="accent3"/>
              </a:solidFill>
            </a:endParaRPr>
          </a:p>
        </p:txBody>
      </p:sp>
      <p:pic>
        <p:nvPicPr>
          <p:cNvPr id="5122" name="Picture 2" descr="F:\история улицы\Новая папка\P7100263.JPG"/>
          <p:cNvPicPr>
            <a:picLocks noChangeAspect="1" noChangeArrowheads="1"/>
          </p:cNvPicPr>
          <p:nvPr/>
        </p:nvPicPr>
        <p:blipFill>
          <a:blip r:embed="rId2" cstate="print"/>
          <a:srcRect b="20000"/>
          <a:stretch>
            <a:fillRect/>
          </a:stretch>
        </p:blipFill>
        <p:spPr bwMode="auto">
          <a:xfrm>
            <a:off x="1403648" y="1700808"/>
            <a:ext cx="6360707" cy="381642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bg1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3357562"/>
            <a:ext cx="3929090" cy="2786082"/>
          </a:xfrm>
          <a:prstGeom prst="round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500034" y="357166"/>
            <a:ext cx="821537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/>
                <a:solidFill>
                  <a:schemeClr val="accent3"/>
                </a:solidFill>
              </a:rPr>
              <a:t>От подвига – до наших дней!</a:t>
            </a:r>
            <a:endParaRPr lang="ru-RU" sz="3600" b="1" dirty="0">
              <a:ln/>
              <a:solidFill>
                <a:schemeClr val="accent3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357298"/>
            <a:ext cx="4239941" cy="2571768"/>
          </a:xfrm>
          <a:prstGeom prst="round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191</TotalTime>
  <Words>120</Words>
  <Application>Microsoft Office PowerPoint</Application>
  <PresentationFormat>Экран (4:3)</PresentationFormat>
  <Paragraphs>25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Аспект</vt:lpstr>
      <vt:lpstr>Улица Героев Рыбачьего</vt:lpstr>
      <vt:lpstr>Презентация PowerPoint</vt:lpstr>
      <vt:lpstr>Презентация PowerPoint</vt:lpstr>
      <vt:lpstr>Презентация PowerPoint</vt:lpstr>
      <vt:lpstr>Угадай-ка? Проверь себя!</vt:lpstr>
      <vt:lpstr>Детский сад</vt:lpstr>
      <vt:lpstr>Презентация PowerPoint</vt:lpstr>
      <vt:lpstr>Почту </vt:lpstr>
      <vt:lpstr>Стадион</vt:lpstr>
      <vt:lpstr>Школа № 42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нашей улицы</dc:title>
  <dc:creator>Леночка</dc:creator>
  <cp:lastModifiedBy>Ирина</cp:lastModifiedBy>
  <cp:revision>25</cp:revision>
  <dcterms:created xsi:type="dcterms:W3CDTF">2014-07-21T17:05:52Z</dcterms:created>
  <dcterms:modified xsi:type="dcterms:W3CDTF">2016-02-14T10:49:30Z</dcterms:modified>
</cp:coreProperties>
</file>